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55448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6291E-D260-4122-A7BA-174C133BC510}" v="16" dt="2026-09-03T00:43:41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8" y="72"/>
      </p:cViewPr>
      <p:guideLst>
        <p:guide orient="horz" pos="3168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Stalin García Montejo" userId="f678da5b-f4fa-4878-aff5-e2bc63319790" providerId="ADAL" clId="{22D936D5-AB69-45DA-A3E0-CA0A54434700}"/>
    <pc:docChg chg="undo custSel modSld">
      <pc:chgData name="Jesús Stalin García Montejo" userId="f678da5b-f4fa-4878-aff5-e2bc63319790" providerId="ADAL" clId="{22D936D5-AB69-45DA-A3E0-CA0A54434700}" dt="2026-09-03T00:43:41.004" v="172"/>
      <pc:docMkLst>
        <pc:docMk/>
      </pc:docMkLst>
      <pc:sldChg chg="addSp delSp modSp mod setBg">
        <pc:chgData name="Jesús Stalin García Montejo" userId="f678da5b-f4fa-4878-aff5-e2bc63319790" providerId="ADAL" clId="{22D936D5-AB69-45DA-A3E0-CA0A54434700}" dt="2026-09-03T00:43:41.004" v="172"/>
        <pc:sldMkLst>
          <pc:docMk/>
          <pc:sldMk cId="2410315293" sldId="256"/>
        </pc:sldMkLst>
        <pc:spChg chg="mod">
          <ac:chgData name="Jesús Stalin García Montejo" userId="f678da5b-f4fa-4878-aff5-e2bc63319790" providerId="ADAL" clId="{22D936D5-AB69-45DA-A3E0-CA0A54434700}" dt="2026-09-03T00:14:33.039" v="40" actId="1035"/>
          <ac:spMkLst>
            <pc:docMk/>
            <pc:sldMk cId="2410315293" sldId="256"/>
            <ac:spMk id="2" creationId="{66E028D1-CCEA-45A0-86FC-8C437469B489}"/>
          </ac:spMkLst>
        </pc:spChg>
        <pc:spChg chg="mod">
          <ac:chgData name="Jesús Stalin García Montejo" userId="f678da5b-f4fa-4878-aff5-e2bc63319790" providerId="ADAL" clId="{22D936D5-AB69-45DA-A3E0-CA0A54434700}" dt="2026-09-03T00:14:54.410" v="68" actId="1036"/>
          <ac:spMkLst>
            <pc:docMk/>
            <pc:sldMk cId="2410315293" sldId="256"/>
            <ac:spMk id="3" creationId="{ACEE4682-67E1-A90F-FD48-52E5713A4D42}"/>
          </ac:spMkLst>
        </pc:spChg>
        <pc:spChg chg="mod">
          <ac:chgData name="Jesús Stalin García Montejo" userId="f678da5b-f4fa-4878-aff5-e2bc63319790" providerId="ADAL" clId="{22D936D5-AB69-45DA-A3E0-CA0A54434700}" dt="2026-09-03T00:14:50.900" v="63" actId="1035"/>
          <ac:spMkLst>
            <pc:docMk/>
            <pc:sldMk cId="2410315293" sldId="256"/>
            <ac:spMk id="4" creationId="{6807B76D-756D-DF74-BC87-A801BAF754E9}"/>
          </ac:spMkLst>
        </pc:spChg>
        <pc:spChg chg="add del mod">
          <ac:chgData name="Jesús Stalin García Montejo" userId="f678da5b-f4fa-4878-aff5-e2bc63319790" providerId="ADAL" clId="{22D936D5-AB69-45DA-A3E0-CA0A54434700}" dt="2026-09-03T00:04:40.089" v="2"/>
          <ac:spMkLst>
            <pc:docMk/>
            <pc:sldMk cId="2410315293" sldId="256"/>
            <ac:spMk id="5" creationId="{8FB6906F-F487-AE3F-2316-0CC99BE01865}"/>
          </ac:spMkLst>
        </pc:spChg>
        <pc:spChg chg="add del mod">
          <ac:chgData name="Jesús Stalin García Montejo" userId="f678da5b-f4fa-4878-aff5-e2bc63319790" providerId="ADAL" clId="{22D936D5-AB69-45DA-A3E0-CA0A54434700}" dt="2026-09-03T00:04:40.849" v="5"/>
          <ac:spMkLst>
            <pc:docMk/>
            <pc:sldMk cId="2410315293" sldId="256"/>
            <ac:spMk id="7" creationId="{FB79DCA7-2BB2-E58A-CADC-AC06F02FFEB0}"/>
          </ac:spMkLst>
        </pc:spChg>
        <pc:spChg chg="add del mod">
          <ac:chgData name="Jesús Stalin García Montejo" userId="f678da5b-f4fa-4878-aff5-e2bc63319790" providerId="ADAL" clId="{22D936D5-AB69-45DA-A3E0-CA0A54434700}" dt="2026-09-03T00:35:34.979" v="170" actId="478"/>
          <ac:spMkLst>
            <pc:docMk/>
            <pc:sldMk cId="2410315293" sldId="256"/>
            <ac:spMk id="8" creationId="{68BC22B7-E58E-5690-27CC-A58947433537}"/>
          </ac:spMkLst>
        </pc:spChg>
        <pc:picChg chg="del">
          <ac:chgData name="Jesús Stalin García Montejo" userId="f678da5b-f4fa-4878-aff5-e2bc63319790" providerId="ADAL" clId="{22D936D5-AB69-45DA-A3E0-CA0A54434700}" dt="2026-09-03T00:05:42.381" v="8" actId="478"/>
          <ac:picMkLst>
            <pc:docMk/>
            <pc:sldMk cId="2410315293" sldId="256"/>
            <ac:picMk id="6" creationId="{CB6D6F07-C17E-F1F7-EE56-EA03F7953DED}"/>
          </ac:picMkLst>
        </pc:picChg>
      </pc:sldChg>
    </pc:docChg>
  </pc:docChgLst>
  <pc:docChgLst>
    <pc:chgData name="Jesús Stalin García Montejo" userId="f678da5b-f4fa-4878-aff5-e2bc63319790" providerId="ADAL" clId="{A4870F7F-48B9-4815-AA62-051DB3F16D3A}"/>
    <pc:docChg chg="modSld">
      <pc:chgData name="Jesús Stalin García Montejo" userId="f678da5b-f4fa-4878-aff5-e2bc63319790" providerId="ADAL" clId="{A4870F7F-48B9-4815-AA62-051DB3F16D3A}" dt="2026-08-26T19:58:50.904" v="1"/>
      <pc:docMkLst>
        <pc:docMk/>
      </pc:docMkLst>
      <pc:sldChg chg="addSp modSp">
        <pc:chgData name="Jesús Stalin García Montejo" userId="f678da5b-f4fa-4878-aff5-e2bc63319790" providerId="ADAL" clId="{A4870F7F-48B9-4815-AA62-051DB3F16D3A}" dt="2026-08-26T19:58:50.904" v="1"/>
        <pc:sldMkLst>
          <pc:docMk/>
          <pc:sldMk cId="2410315293" sldId="256"/>
        </pc:sldMkLst>
        <pc:spChg chg="add mod">
          <ac:chgData name="Jesús Stalin García Montejo" userId="f678da5b-f4fa-4878-aff5-e2bc63319790" providerId="ADAL" clId="{A4870F7F-48B9-4815-AA62-051DB3F16D3A}" dt="2026-08-26T19:43:04.501" v="0"/>
          <ac:spMkLst>
            <pc:docMk/>
            <pc:sldMk cId="2410315293" sldId="256"/>
            <ac:spMk id="4" creationId="{6807B76D-756D-DF74-BC87-A801BAF754E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646133"/>
            <a:ext cx="13213080" cy="3501813"/>
          </a:xfrm>
        </p:spPr>
        <p:txBody>
          <a:bodyPr anchor="b"/>
          <a:lstStyle>
            <a:lvl1pPr algn="ctr">
              <a:defRPr sz="8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5282989"/>
            <a:ext cx="11658600" cy="2428451"/>
          </a:xfrm>
        </p:spPr>
        <p:txBody>
          <a:bodyPr/>
          <a:lstStyle>
            <a:lvl1pPr marL="0" indent="0" algn="ctr">
              <a:buNone/>
              <a:defRPr sz="3520"/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82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443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535517"/>
            <a:ext cx="3351848" cy="852402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535517"/>
            <a:ext cx="9861233" cy="852402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109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82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2507618"/>
            <a:ext cx="13407390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6731215"/>
            <a:ext cx="13407390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>
                    <a:tint val="82000"/>
                  </a:schemeClr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82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746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2677584"/>
            <a:ext cx="660654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2677584"/>
            <a:ext cx="660654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765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535519"/>
            <a:ext cx="13407390" cy="194415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2465706"/>
            <a:ext cx="6576178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3674110"/>
            <a:ext cx="6576178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2465706"/>
            <a:ext cx="6608565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3674110"/>
            <a:ext cx="6608565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176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3987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513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1448226"/>
            <a:ext cx="7869555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256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1448226"/>
            <a:ext cx="7869555" cy="7147983"/>
          </a:xfrm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857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535519"/>
            <a:ext cx="1340739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2677584"/>
            <a:ext cx="1340739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9FF2F2-4B7E-4750-BC25-A1EEA9C673EC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9322649"/>
            <a:ext cx="524637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40448-F04E-4F34-9518-826D79B3159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019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028D1-CCEA-45A0-86FC-8C437469B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2751" y="2373049"/>
            <a:ext cx="12179300" cy="1467114"/>
          </a:xfrm>
        </p:spPr>
        <p:txBody>
          <a:bodyPr>
            <a:normAutofit/>
          </a:bodyPr>
          <a:lstStyle/>
          <a:p>
            <a:r>
              <a:rPr lang="es-MX" sz="8500" b="1" dirty="0">
                <a:latin typeface="Montserrat ExtraBold" panose="00000900000000000000" pitchFamily="2" charset="0"/>
              </a:rPr>
              <a:t>VEHÍCULO OFICIAL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EE4682-67E1-A90F-FD48-52E5713A4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878264"/>
            <a:ext cx="14465300" cy="1354136"/>
          </a:xfrm>
        </p:spPr>
        <p:txBody>
          <a:bodyPr>
            <a:noAutofit/>
          </a:bodyPr>
          <a:lstStyle/>
          <a:p>
            <a:r>
              <a:rPr lang="es-MX" sz="10000" dirty="0">
                <a:latin typeface="Montserrat ExtraBold" panose="00000900000000000000" pitchFamily="2" charset="0"/>
              </a:rPr>
              <a:t>TECNM-</a:t>
            </a:r>
            <a:r>
              <a:rPr lang="es-MX" sz="10000" dirty="0" err="1">
                <a:latin typeface="Montserrat ExtraBold" panose="00000900000000000000" pitchFamily="2" charset="0"/>
              </a:rPr>
              <a:t>XXXXXXXX</a:t>
            </a:r>
            <a:endParaRPr lang="es-MX" sz="10000" dirty="0">
              <a:latin typeface="Montserrat ExtraBold" panose="00000900000000000000" pitchFamily="2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807B76D-756D-DF74-BC87-A801BAF754E9}"/>
              </a:ext>
            </a:extLst>
          </p:cNvPr>
          <p:cNvSpPr txBox="1">
            <a:spLocks/>
          </p:cNvSpPr>
          <p:nvPr/>
        </p:nvSpPr>
        <p:spPr>
          <a:xfrm>
            <a:off x="1682750" y="5440363"/>
            <a:ext cx="12179300" cy="787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217889" rtl="0" eaLnBrk="1" latinLnBrk="0" hangingPunct="1">
              <a:lnSpc>
                <a:spcPct val="90000"/>
              </a:lnSpc>
              <a:spcBef>
                <a:spcPts val="1332"/>
              </a:spcBef>
              <a:buFont typeface="Arial" panose="020B0604020202020204" pitchFamily="34" charset="0"/>
              <a:buNone/>
              <a:defRPr sz="31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8945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7889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3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6834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5779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4723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3668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2613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1557" indent="0" algn="ctr" defTabSz="1217889" rtl="0" eaLnBrk="1" latinLnBrk="0" hangingPunct="1">
              <a:lnSpc>
                <a:spcPct val="90000"/>
              </a:lnSpc>
              <a:spcBef>
                <a:spcPts val="666"/>
              </a:spcBef>
              <a:buFont typeface="Arial" panose="020B0604020202020204" pitchFamily="34" charset="0"/>
              <a:buNone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5000" dirty="0">
                <a:latin typeface="Montserrat ExtraBold" panose="00000900000000000000" pitchFamily="2" charset="0"/>
              </a:rPr>
              <a:t>ETAPA REGIONAL – REGIÓN 7</a:t>
            </a:r>
          </a:p>
        </p:txBody>
      </p:sp>
    </p:spTree>
    <p:extLst>
      <p:ext uri="{BB962C8B-B14F-4D97-AF65-F5344CB8AC3E}">
        <p14:creationId xmlns:p14="http://schemas.microsoft.com/office/powerpoint/2010/main" val="2410315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8</Words>
  <Application>Microsoft Office PowerPoint</Application>
  <PresentationFormat>Personalizado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 ExtraBold</vt:lpstr>
      <vt:lpstr>Tema de Office</vt:lpstr>
      <vt:lpstr>VEHÍCULO OFICIAL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Stalin Montejo</dc:creator>
  <cp:lastModifiedBy>Jesús Stalin García Montejo</cp:lastModifiedBy>
  <cp:revision>1</cp:revision>
  <dcterms:created xsi:type="dcterms:W3CDTF">2026-08-26T19:37:44Z</dcterms:created>
  <dcterms:modified xsi:type="dcterms:W3CDTF">2026-09-03T00:43:50Z</dcterms:modified>
</cp:coreProperties>
</file>